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6858000" cy="9144000" type="screen4x3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330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20DD1-4C88-4628-BA03-30B2172E9B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EF7DD-44C4-40FD-9AD8-2B150FB4B1B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微信图片_20210701142858.jpg"/>
          <p:cNvPicPr>
            <a:picLocks noChangeAspect="1"/>
          </p:cNvPicPr>
          <p:nvPr/>
        </p:nvPicPr>
        <p:blipFill>
          <a:blip r:embed="rId1"/>
          <a:srcRect t="350" b="377"/>
          <a:stretch>
            <a:fillRect/>
          </a:stretch>
        </p:blipFill>
        <p:spPr>
          <a:xfrm>
            <a:off x="0" y="-252730"/>
            <a:ext cx="6858000" cy="936117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 rot="16200000">
            <a:off x="3327878" y="-1769463"/>
            <a:ext cx="490220" cy="45720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sz="2000" b="1" dirty="0"/>
              <a:t>大唐庄镇中心幼儿园</a:t>
            </a:r>
            <a:r>
              <a:rPr lang="en-US" altLang="zh-CN" sz="2000" b="1" dirty="0"/>
              <a:t>2024</a:t>
            </a:r>
            <a:r>
              <a:rPr lang="zh-CN" altLang="en-US" sz="2000" b="1" dirty="0"/>
              <a:t>年招生简章</a:t>
            </a:r>
            <a:endParaRPr lang="zh-CN" alt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643050" y="642910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57142" y="1572289"/>
            <a:ext cx="6500858" cy="13220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067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一、招生对象</a:t>
            </a:r>
            <a:endParaRPr kumimoji="0" 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宋体" panose="02010600030101010101" pitchFamily="2" charset="-122"/>
            </a:endParaRPr>
          </a:p>
          <a:p>
            <a:pPr marL="0" marR="0" lvl="0" indent="3067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   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小班为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20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20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年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9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月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日至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20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21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年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8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月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31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日间出生，</a:t>
            </a:r>
            <a:endParaRPr kumimoji="0" 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宋体" panose="02010600030101010101" pitchFamily="2" charset="-122"/>
            </a:endParaRPr>
          </a:p>
          <a:p>
            <a:pPr marL="0" marR="0" lvl="0" indent="3067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   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中班为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201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9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年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9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月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日至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20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20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年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8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月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31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日间出生，</a:t>
            </a:r>
            <a:endParaRPr kumimoji="0" 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宋体" panose="02010600030101010101" pitchFamily="2" charset="-122"/>
            </a:endParaRPr>
          </a:p>
          <a:p>
            <a:pPr marL="0" marR="0" lvl="0" indent="3067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   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大班为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201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8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年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9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月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日至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201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9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年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8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月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31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日间出生，</a:t>
            </a:r>
            <a:endParaRPr kumimoji="0" 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宋体" panose="02010600030101010101" pitchFamily="2" charset="-122"/>
            </a:endParaRPr>
          </a:p>
          <a:p>
            <a:pPr marL="0" marR="0" lvl="0" indent="3067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身体健康，智力正常，具有基本自理能力的幼儿。</a:t>
            </a:r>
            <a:endParaRPr kumimoji="0" 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929267"/>
            <a:ext cx="662876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30670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   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按照区教育局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《</a:t>
            </a:r>
            <a:r>
              <a:rPr lang="zh-CN" altLang="zh-CN" sz="1600" b="1" dirty="0" smtClean="0">
                <a:ln>
                  <a:noFill/>
                </a:ln>
                <a:effectLst/>
                <a:latin typeface="+mn-ea"/>
                <a:cs typeface="Times New Roman" panose="02020603050405020304" pitchFamily="18" charset="0"/>
                <a:sym typeface="+mn-ea"/>
              </a:rPr>
              <a:t>202</a:t>
            </a:r>
            <a:r>
              <a:rPr lang="en-US" altLang="zh-CN" sz="1600" b="1" dirty="0" smtClean="0">
                <a:ln>
                  <a:noFill/>
                </a:ln>
                <a:effectLst/>
                <a:latin typeface="+mn-ea"/>
                <a:cs typeface="Times New Roman" panose="02020603050405020304" pitchFamily="18" charset="0"/>
                <a:sym typeface="+mn-ea"/>
              </a:rPr>
              <a:t>4</a:t>
            </a:r>
            <a:r>
              <a:rPr lang="zh-CN" sz="1600" b="1" dirty="0" smtClean="0">
                <a:ln>
                  <a:noFill/>
                </a:ln>
                <a:effectLst/>
                <a:latin typeface="+mn-ea"/>
                <a:cs typeface="Times New Roman" panose="02020603050405020304" pitchFamily="18" charset="0"/>
                <a:sym typeface="+mn-ea"/>
              </a:rPr>
              <a:t>年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宝坻区幼儿园招生工作方案</a:t>
            </a:r>
            <a:r>
              <a: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》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精神，我园</a:t>
            </a:r>
            <a:endParaRPr kumimoji="0" lang="en-US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lvl="0" indent="30670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招生工作有关事宜通知如下：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620" y="3052445"/>
            <a:ext cx="5766435" cy="14046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600" b="1" dirty="0">
                <a:latin typeface="+mn-ea"/>
              </a:rPr>
              <a:t>二、招生片区：大唐庄镇所辖自然村及外地务工子女</a:t>
            </a:r>
            <a:endParaRPr lang="zh-CN" altLang="en-US" sz="1600" dirty="0">
              <a:latin typeface="+mn-ea"/>
            </a:endParaRPr>
          </a:p>
          <a:p>
            <a:r>
              <a:rPr lang="zh-CN" altLang="en-US" sz="1600" b="1" dirty="0" smtClean="0">
                <a:latin typeface="+mn-ea"/>
              </a:rPr>
              <a:t>三</a:t>
            </a:r>
            <a:r>
              <a:rPr lang="zh-CN" altLang="en-US" sz="1600" b="1" dirty="0">
                <a:latin typeface="+mn-ea"/>
              </a:rPr>
              <a:t>、 收费标准</a:t>
            </a:r>
            <a:r>
              <a:rPr lang="zh-CN" altLang="en-US" sz="1600" b="1" dirty="0" smtClean="0">
                <a:latin typeface="+mn-ea"/>
              </a:rPr>
              <a:t>：</a:t>
            </a:r>
            <a:endParaRPr lang="en-US" altLang="zh-CN" sz="1600" b="1" dirty="0" smtClean="0">
              <a:latin typeface="+mn-ea"/>
            </a:endParaRPr>
          </a:p>
          <a:p>
            <a:r>
              <a:rPr lang="en-US" altLang="zh-CN" sz="1600" b="1" dirty="0" smtClean="0">
                <a:latin typeface="+mn-ea"/>
              </a:rPr>
              <a:t>    </a:t>
            </a:r>
            <a:r>
              <a:rPr lang="zh-CN" altLang="en-US" sz="1600" b="1" dirty="0" smtClean="0">
                <a:latin typeface="+mn-ea"/>
              </a:rPr>
              <a:t>保教</a:t>
            </a:r>
            <a:r>
              <a:rPr lang="zh-CN" altLang="en-US" sz="1600" b="1" dirty="0">
                <a:latin typeface="+mn-ea"/>
              </a:rPr>
              <a:t>费</a:t>
            </a:r>
            <a:r>
              <a:rPr lang="en-US" altLang="zh-CN" sz="1600" b="1" dirty="0">
                <a:latin typeface="+mn-ea"/>
              </a:rPr>
              <a:t>240</a:t>
            </a:r>
            <a:r>
              <a:rPr lang="zh-CN" altLang="en-US" sz="1600" b="1" dirty="0">
                <a:latin typeface="+mn-ea"/>
              </a:rPr>
              <a:t>元每月</a:t>
            </a:r>
            <a:endParaRPr lang="zh-CN" altLang="en-US" sz="1600" dirty="0">
              <a:latin typeface="+mn-ea"/>
            </a:endParaRPr>
          </a:p>
          <a:p>
            <a:r>
              <a:rPr lang="zh-CN" altLang="en-US" sz="1600" b="1" dirty="0">
                <a:latin typeface="+mn-ea"/>
              </a:rPr>
              <a:t>四、报名时间：</a:t>
            </a:r>
            <a:endParaRPr lang="zh-CN" altLang="en-US" sz="1600" dirty="0">
              <a:latin typeface="+mn-ea"/>
            </a:endParaRPr>
          </a:p>
          <a:p>
            <a:r>
              <a:rPr lang="en-US" altLang="zh-CN" sz="1600" b="1" dirty="0" smtClean="0">
                <a:latin typeface="+mn-ea"/>
              </a:rPr>
              <a:t>    2024</a:t>
            </a:r>
            <a:r>
              <a:rPr lang="zh-CN" altLang="en-US" sz="1600" b="1" dirty="0">
                <a:latin typeface="+mn-ea"/>
              </a:rPr>
              <a:t>年 </a:t>
            </a:r>
            <a:r>
              <a:rPr lang="en-US" altLang="zh-CN" sz="1600" b="1" dirty="0">
                <a:latin typeface="+mn-ea"/>
              </a:rPr>
              <a:t>5</a:t>
            </a:r>
            <a:r>
              <a:rPr lang="zh-CN" altLang="en-US" sz="1600" b="1" dirty="0">
                <a:latin typeface="+mn-ea"/>
              </a:rPr>
              <a:t>月 </a:t>
            </a:r>
            <a:r>
              <a:rPr lang="en-US" altLang="zh-CN" sz="1600" b="1" dirty="0">
                <a:latin typeface="+mn-ea"/>
              </a:rPr>
              <a:t>25</a:t>
            </a:r>
            <a:r>
              <a:rPr lang="zh-CN" altLang="en-US" sz="1600" b="1" dirty="0">
                <a:latin typeface="+mn-ea"/>
              </a:rPr>
              <a:t>日</a:t>
            </a:r>
            <a:endParaRPr lang="zh-CN" altLang="en-US" sz="1600" dirty="0">
              <a:latin typeface="+mn-ea"/>
            </a:endParaRPr>
          </a:p>
          <a:p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42620" y="4327525"/>
            <a:ext cx="5786755" cy="28873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600" b="1" dirty="0">
                <a:latin typeface="+mn-ea"/>
              </a:rPr>
              <a:t>五、需提供材料</a:t>
            </a:r>
            <a:endParaRPr lang="zh-CN" altLang="en-US" sz="1600" dirty="0">
              <a:latin typeface="+mn-ea"/>
            </a:endParaRPr>
          </a:p>
          <a:p>
            <a:r>
              <a:rPr lang="en-US" altLang="zh-CN" sz="1600" b="1" dirty="0">
                <a:latin typeface="+mn-ea"/>
              </a:rPr>
              <a:t>    1.</a:t>
            </a:r>
            <a:r>
              <a:rPr lang="zh-CN" altLang="en-US" sz="1600" b="1" dirty="0">
                <a:latin typeface="+mn-ea"/>
              </a:rPr>
              <a:t>适龄儿童在报名时须提供户口簿原件（幼儿户口须与父母户口在一起）、复印件（户口本首页，父母页与幼儿本人页），父母身份证复印件、幼儿出生证、接种证。</a:t>
            </a:r>
            <a:endParaRPr lang="zh-CN" altLang="en-US" sz="1600" dirty="0">
              <a:latin typeface="+mn-ea"/>
            </a:endParaRPr>
          </a:p>
          <a:p>
            <a:r>
              <a:rPr lang="en-US" altLang="zh-CN" sz="1600" b="1" dirty="0">
                <a:latin typeface="+mn-ea"/>
              </a:rPr>
              <a:t>    2.</a:t>
            </a:r>
            <a:r>
              <a:rPr lang="zh-CN" altLang="en-US" sz="1600" b="1" dirty="0">
                <a:latin typeface="+mn-ea"/>
              </a:rPr>
              <a:t>带幼儿接种证（小红本）到大唐卫生院进行查验，开具查验证明。</a:t>
            </a:r>
            <a:endParaRPr lang="zh-CN" altLang="en-US" sz="1600" dirty="0">
              <a:latin typeface="+mn-ea"/>
            </a:endParaRPr>
          </a:p>
          <a:p>
            <a:r>
              <a:rPr lang="en-US" altLang="zh-CN" sz="1600" b="1" dirty="0">
                <a:latin typeface="+mn-ea"/>
              </a:rPr>
              <a:t>    3.</a:t>
            </a:r>
            <a:r>
              <a:rPr lang="zh-CN" altLang="en-US" sz="1600" b="1" dirty="0">
                <a:latin typeface="+mn-ea"/>
              </a:rPr>
              <a:t>报名时提供两个家长的联系电话，写在户口页的复印件上，家长带手机扫码进新生群，以便联系。</a:t>
            </a:r>
            <a:endParaRPr lang="zh-CN" altLang="en-US" sz="1600" dirty="0">
              <a:latin typeface="+mn-ea"/>
            </a:endParaRPr>
          </a:p>
          <a:p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9920" y="6341745"/>
            <a:ext cx="6228080" cy="13277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600" b="1" dirty="0">
                <a:latin typeface="+mn-ea"/>
              </a:rPr>
              <a:t>六、报名地点：</a:t>
            </a:r>
            <a:endParaRPr lang="zh-CN" altLang="en-US" sz="1600" dirty="0">
              <a:latin typeface="+mn-ea"/>
            </a:endParaRPr>
          </a:p>
          <a:p>
            <a:r>
              <a:rPr lang="en-US" altLang="zh-CN" sz="1600" b="1" dirty="0">
                <a:latin typeface="+mn-ea"/>
              </a:rPr>
              <a:t>    </a:t>
            </a:r>
            <a:r>
              <a:rPr lang="zh-CN" altLang="en-US" sz="1600" b="1" dirty="0">
                <a:latin typeface="+mn-ea"/>
              </a:rPr>
              <a:t>大唐庄镇中心幼儿园（大唐庄镇村委会西侧，帆布厂东侧）</a:t>
            </a:r>
            <a:endParaRPr lang="zh-CN" altLang="en-US" sz="1600" dirty="0">
              <a:latin typeface="+mn-ea"/>
            </a:endParaRPr>
          </a:p>
          <a:p>
            <a:r>
              <a:rPr lang="zh-CN" altLang="en-US" sz="1600" b="1" dirty="0">
                <a:latin typeface="+mn-ea"/>
              </a:rPr>
              <a:t>招生咨询电话：</a:t>
            </a:r>
            <a:r>
              <a:rPr lang="en-US" sz="1600" b="1" dirty="0">
                <a:latin typeface="+mn-ea"/>
              </a:rPr>
              <a:t>18322477897</a:t>
            </a:r>
            <a:endParaRPr lang="en-US" sz="1600" b="1" dirty="0">
              <a:latin typeface="+mn-ea"/>
            </a:endParaRPr>
          </a:p>
          <a:p>
            <a:r>
              <a:rPr lang="en-US" sz="1600" b="1" dirty="0">
                <a:latin typeface="+mn-ea"/>
              </a:rPr>
              <a:t>       具体招生政策以区教育局通知为准</a:t>
            </a:r>
            <a:r>
              <a:rPr lang="zh-CN" altLang="en-US" sz="1600" b="1" dirty="0">
                <a:latin typeface="+mn-ea"/>
              </a:rPr>
              <a:t>。</a:t>
            </a:r>
            <a:endParaRPr lang="zh-CN" altLang="en-US" sz="1600" b="1" dirty="0">
              <a:latin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0570" y="7645736"/>
            <a:ext cx="2000264" cy="798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/>
              <a:t>大唐庄镇中心</a:t>
            </a:r>
            <a:r>
              <a:rPr lang="zh-CN" altLang="en-US" sz="1400" b="1" dirty="0" smtClean="0"/>
              <a:t>幼儿园    </a:t>
            </a:r>
            <a:r>
              <a:rPr lang="en-US" altLang="zh-CN" sz="1400" b="1" dirty="0" smtClean="0"/>
              <a:t>2024</a:t>
            </a:r>
            <a:r>
              <a:rPr lang="zh-CN" altLang="en-US" sz="1400" b="1" dirty="0"/>
              <a:t>年</a:t>
            </a:r>
            <a:r>
              <a:rPr lang="en-US" altLang="zh-CN" sz="1400" b="1" dirty="0"/>
              <a:t>5</a:t>
            </a:r>
            <a:r>
              <a:rPr lang="zh-CN" altLang="en-US" sz="1400" b="1" dirty="0"/>
              <a:t>月</a:t>
            </a:r>
            <a:r>
              <a:rPr lang="en-US" altLang="zh-CN" sz="1400" b="1" dirty="0"/>
              <a:t>  18</a:t>
            </a:r>
            <a:r>
              <a:rPr lang="zh-CN" altLang="en-US" sz="1400" b="1" dirty="0"/>
              <a:t>  </a:t>
            </a:r>
            <a:r>
              <a:rPr lang="en-US" altLang="zh-CN" sz="1400" b="1" dirty="0"/>
              <a:t> </a:t>
            </a:r>
            <a:r>
              <a:rPr lang="zh-CN" altLang="en-US" sz="1400" b="1" dirty="0"/>
              <a:t>日</a:t>
            </a:r>
            <a:endParaRPr lang="zh-CN" altLang="en-US" sz="1400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E3YjdmZjZlNDE4ZTc1OWEyMmNmZWY0NTQ4NjZjOTYifQ=="/>
  <p:tag name="KSO_WPP_MARK_KEY" val="e4075f53-fd6d-4394-8877-028c688e4bfb"/>
  <p:tag name="commondata" val="eyJoZGlkIjoiNjE5ODZhNjcwYjU1YjgwNGIzZGM0MDMwYTJmMDNlZD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528</Words>
  <Application>WPS 演示</Application>
  <PresentationFormat>全屏显示(4:3)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Office 主题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老虎皮</cp:lastModifiedBy>
  <cp:revision>18</cp:revision>
  <dcterms:created xsi:type="dcterms:W3CDTF">2021-07-01T06:33:00Z</dcterms:created>
  <dcterms:modified xsi:type="dcterms:W3CDTF">2024-09-18T02:25:32Z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F87E5954110147F694CC950827750EA1</vt:lpwstr>
  </property>
  <property fmtid="{D5CDD505-2E9C-101B-9397-08002B2CF9AE}" pid="3" name="KSOProductBuildVer">
    <vt:lpwstr>2052-12.1.0.17857</vt:lpwstr>
  </property>
</Properties>
</file>